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1" r:id="rId11"/>
    <p:sldId id="258" r:id="rId12"/>
    <p:sldId id="267" r:id="rId13"/>
    <p:sldId id="268" r:id="rId14"/>
    <p:sldId id="269" r:id="rId15"/>
    <p:sldId id="270" r:id="rId16"/>
    <p:sldId id="257" r:id="rId17"/>
    <p:sldId id="27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289579"/>
            <a:ext cx="17386546" cy="9477986"/>
            <a:chOff x="449584" y="289579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289579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4" y="3125242"/>
            <a:ext cx="14474355" cy="38066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4061" y="1943100"/>
            <a:ext cx="14356598" cy="6629400"/>
            <a:chOff x="1485310" y="5402751"/>
            <a:chExt cx="12242512" cy="56857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5310" y="5402751"/>
              <a:ext cx="12242512" cy="5685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E6685A-621E-FEED-D63D-8B6273A1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57" y="1351907"/>
            <a:ext cx="10109200" cy="7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21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2436" y="3368537"/>
            <a:ext cx="8220989" cy="4786040"/>
            <a:chOff x="1532436" y="3368537"/>
            <a:chExt cx="8220989" cy="4786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436" y="3368537"/>
              <a:ext cx="8220989" cy="47860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8" y="846564"/>
            <a:ext cx="6750943" cy="2026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76131" y="2936813"/>
            <a:ext cx="5657258" cy="5649488"/>
            <a:chOff x="11076131" y="2936813"/>
            <a:chExt cx="5657258" cy="56494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6131" y="2936813"/>
              <a:ext cx="5657258" cy="5649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9E77C-97A7-DE82-46F3-4762A67E643C}"/>
              </a:ext>
            </a:extLst>
          </p:cNvPr>
          <p:cNvSpPr txBox="1"/>
          <p:nvPr/>
        </p:nvSpPr>
        <p:spPr>
          <a:xfrm>
            <a:off x="4517858" y="3924300"/>
            <a:ext cx="1072214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i="1" dirty="0">
                <a:effectLst/>
                <a:latin typeface="-apple-system"/>
              </a:rPr>
              <a:t>미들웨어는 </a:t>
            </a:r>
            <a:r>
              <a:rPr lang="en-US" altLang="ko-KR" sz="3200" b="0" i="1" dirty="0">
                <a:effectLst/>
                <a:latin typeface="-apple-system"/>
              </a:rPr>
              <a:t>dispatch </a:t>
            </a:r>
            <a:r>
              <a:rPr lang="ko-KR" altLang="en-US" sz="3200" b="0" i="1" dirty="0">
                <a:effectLst/>
                <a:latin typeface="-apple-system"/>
              </a:rPr>
              <a:t>함수를 결합해서 새 </a:t>
            </a:r>
            <a:r>
              <a:rPr lang="en-US" altLang="ko-KR" sz="3200" b="0" i="1" dirty="0">
                <a:effectLst/>
                <a:latin typeface="-apple-system"/>
              </a:rPr>
              <a:t>dispatch </a:t>
            </a:r>
            <a:r>
              <a:rPr lang="ko-KR" altLang="en-US" sz="3200" b="0" i="1" dirty="0">
                <a:effectLst/>
                <a:latin typeface="-apple-system"/>
              </a:rPr>
              <a:t>함수를 반환하는 고차함수</a:t>
            </a:r>
            <a:br>
              <a:rPr lang="en-US" altLang="ko-KR" sz="3200" b="0" i="1" dirty="0">
                <a:effectLst/>
                <a:latin typeface="-apple-system"/>
              </a:rPr>
            </a:br>
            <a:r>
              <a:rPr lang="ko-KR" altLang="en-US" sz="3200" b="0" i="1" dirty="0">
                <a:effectLst/>
                <a:latin typeface="-apple-system"/>
              </a:rPr>
              <a:t>이들은 비동기 </a:t>
            </a:r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을 </a:t>
            </a:r>
            <a:r>
              <a:rPr lang="en-US" altLang="ko-KR" sz="3200" b="0" i="1" dirty="0" err="1">
                <a:effectLst/>
                <a:latin typeface="-apple-system"/>
              </a:rPr>
              <a:t>acion</a:t>
            </a:r>
            <a:r>
              <a:rPr lang="ko-KR" altLang="en-US" sz="3200" b="0" i="1" dirty="0">
                <a:effectLst/>
                <a:latin typeface="-apple-system"/>
              </a:rPr>
              <a:t>으로 전환</a:t>
            </a:r>
            <a:endParaRPr lang="en-US" altLang="ko-KR" sz="3200" b="0" i="1" dirty="0">
              <a:effectLst/>
              <a:latin typeface="-apple-system"/>
            </a:endParaRPr>
          </a:p>
          <a:p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을 로깅하거나</a:t>
            </a:r>
            <a:r>
              <a:rPr lang="en-US" altLang="ko-KR" sz="3200" b="0" i="1" dirty="0">
                <a:effectLst/>
                <a:latin typeface="-apple-system"/>
              </a:rPr>
              <a:t>, </a:t>
            </a:r>
            <a:r>
              <a:rPr lang="ko-KR" altLang="en-US" sz="3200" b="0" i="1" dirty="0">
                <a:effectLst/>
                <a:latin typeface="-apple-system"/>
              </a:rPr>
              <a:t>라우팅과 같은 부수효과를 일으키거나</a:t>
            </a:r>
            <a:r>
              <a:rPr lang="en-US" altLang="ko-KR" sz="3200" b="0" i="1" dirty="0">
                <a:effectLst/>
                <a:latin typeface="-apple-system"/>
              </a:rPr>
              <a:t>,</a:t>
            </a:r>
            <a:br>
              <a:rPr lang="en-US" altLang="ko-KR" sz="3200" b="0" i="1" dirty="0">
                <a:effectLst/>
                <a:latin typeface="-apple-system"/>
              </a:rPr>
            </a:br>
            <a:r>
              <a:rPr lang="ko-KR" altLang="en-US" sz="3200" b="0" i="1" dirty="0">
                <a:effectLst/>
                <a:latin typeface="-apple-system"/>
              </a:rPr>
              <a:t>비동기 </a:t>
            </a:r>
            <a:r>
              <a:rPr lang="en-US" altLang="ko-KR" sz="3200" b="0" i="1" dirty="0">
                <a:effectLst/>
                <a:latin typeface="-apple-system"/>
              </a:rPr>
              <a:t>API </a:t>
            </a:r>
            <a:r>
              <a:rPr lang="ko-KR" altLang="en-US" sz="3200" b="0" i="1" dirty="0">
                <a:effectLst/>
                <a:latin typeface="-apple-system"/>
              </a:rPr>
              <a:t>호출을 일련의 동기 </a:t>
            </a:r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으로 바꾸는데 유용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20011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BCC0DC-6608-8EA8-BEBB-009E35662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552700"/>
            <a:ext cx="6812764" cy="37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F4C10-9798-F949-FE4E-540D30656107}"/>
              </a:ext>
            </a:extLst>
          </p:cNvPr>
          <p:cNvSpPr txBox="1"/>
          <p:nvPr/>
        </p:nvSpPr>
        <p:spPr>
          <a:xfrm>
            <a:off x="4518422" y="4000500"/>
            <a:ext cx="99595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i="0" dirty="0">
                <a:effectLst/>
                <a:latin typeface="-apple-system"/>
              </a:rPr>
              <a:t>action must be plain objects.</a:t>
            </a:r>
          </a:p>
          <a:p>
            <a:r>
              <a:rPr lang="en-US" altLang="ko-KR" sz="4400" b="1" i="0" dirty="0">
                <a:effectLst/>
                <a:latin typeface="-apple-system"/>
              </a:rPr>
              <a:t> Use custom middleware for async actions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2868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EB1AD6-7209-B703-8A5E-6E5C584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086100"/>
            <a:ext cx="7018540" cy="34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3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6FEC5AF-2F89-C747-CA65-C0FBE04BB251}"/>
              </a:ext>
            </a:extLst>
          </p:cNvPr>
          <p:cNvSpPr txBox="1"/>
          <p:nvPr/>
        </p:nvSpPr>
        <p:spPr>
          <a:xfrm>
            <a:off x="4572000" y="4958834"/>
            <a:ext cx="990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0" i="0" dirty="0">
                <a:effectLst/>
                <a:latin typeface="-apple-system"/>
              </a:rPr>
              <a:t>action creator -&gt; action -&gt; dispatch -&gt; </a:t>
            </a:r>
            <a:r>
              <a:rPr lang="en-US" altLang="ko-KR" sz="3600" b="1" i="0" dirty="0">
                <a:effectLst/>
                <a:latin typeface="-apple-system"/>
              </a:rPr>
              <a:t>Redux </a:t>
            </a:r>
            <a:r>
              <a:rPr lang="en-US" altLang="ko-KR" sz="3600" b="1" i="0" dirty="0" err="1">
                <a:effectLst/>
                <a:latin typeface="-apple-system"/>
              </a:rPr>
              <a:t>Thunk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1A38A-84ED-6E7E-BD74-81A0EB2836BE}"/>
              </a:ext>
            </a:extLst>
          </p:cNvPr>
          <p:cNvSpPr txBox="1"/>
          <p:nvPr/>
        </p:nvSpPr>
        <p:spPr>
          <a:xfrm>
            <a:off x="4518422" y="4820335"/>
            <a:ext cx="91797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effectLst/>
                <a:latin typeface="-apple-system"/>
              </a:rPr>
              <a:t>Redux </a:t>
            </a:r>
            <a:r>
              <a:rPr lang="en-US" altLang="ko-KR" sz="2800" b="0" i="0" dirty="0" err="1">
                <a:effectLst/>
                <a:latin typeface="-apple-system"/>
              </a:rPr>
              <a:t>Thunk</a:t>
            </a:r>
            <a:r>
              <a:rPr lang="en-US" altLang="ko-KR" sz="2800" b="0" i="0" dirty="0">
                <a:effectLst/>
                <a:latin typeface="-apple-system"/>
              </a:rPr>
              <a:t> -&gt; </a:t>
            </a:r>
            <a:r>
              <a:rPr lang="ko-KR" altLang="en-US" sz="2800" b="0" i="0" dirty="0">
                <a:effectLst/>
                <a:latin typeface="-apple-system"/>
              </a:rPr>
              <a:t>함수인가</a:t>
            </a:r>
            <a:r>
              <a:rPr lang="en-US" altLang="ko-KR" sz="2800" b="0" i="0" dirty="0">
                <a:effectLst/>
                <a:latin typeface="-apple-system"/>
              </a:rPr>
              <a:t>? -&gt; </a:t>
            </a:r>
            <a:r>
              <a:rPr lang="ko-KR" altLang="en-US" sz="2800" b="0" i="0" dirty="0">
                <a:effectLst/>
                <a:latin typeface="-apple-system"/>
              </a:rPr>
              <a:t>예 </a:t>
            </a:r>
            <a:r>
              <a:rPr lang="en-US" altLang="ko-KR" sz="2800" b="0" i="0" dirty="0">
                <a:effectLst/>
                <a:latin typeface="-apple-system"/>
              </a:rPr>
              <a:t>-&gt; </a:t>
            </a:r>
            <a:r>
              <a:rPr lang="ko-KR" altLang="en-US" sz="2800" b="0" i="0" dirty="0">
                <a:effectLst/>
                <a:latin typeface="-apple-system"/>
              </a:rPr>
              <a:t>함수실행 </a:t>
            </a:r>
            <a:r>
              <a:rPr lang="en-US" altLang="ko-KR" sz="2800" b="0" i="0" dirty="0">
                <a:effectLst/>
                <a:latin typeface="-apple-system"/>
              </a:rPr>
              <a:t>-&gt; dispatch -&gt; </a:t>
            </a:r>
            <a:r>
              <a:rPr lang="ko-KR" altLang="en-US" sz="2800" b="0" i="0" dirty="0">
                <a:effectLst/>
                <a:latin typeface="-apple-system"/>
              </a:rPr>
              <a:t>함수인가</a:t>
            </a:r>
            <a:r>
              <a:rPr lang="en-US" altLang="ko-KR" sz="2800" b="0" i="0" dirty="0">
                <a:effectLst/>
                <a:latin typeface="-apple-system"/>
              </a:rPr>
              <a:t>? -&gt; </a:t>
            </a:r>
            <a:r>
              <a:rPr lang="ko-KR" altLang="en-US" sz="2800" b="0" i="0" dirty="0">
                <a:effectLst/>
                <a:latin typeface="-apple-system"/>
              </a:rPr>
              <a:t>아니요</a:t>
            </a:r>
            <a:r>
              <a:rPr lang="en-US" altLang="ko-KR" sz="2800" b="0" i="0" dirty="0">
                <a:effectLst/>
                <a:latin typeface="-apple-system"/>
              </a:rPr>
              <a:t>(Plain Object) -&gt; Reducer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9110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43143" y="6021590"/>
            <a:ext cx="3942858" cy="2388977"/>
            <a:chOff x="12076190" y="6314286"/>
            <a:chExt cx="5257143" cy="3185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6190" y="6314286"/>
              <a:ext cx="5257143" cy="3185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52667" y="5905330"/>
            <a:ext cx="3942858" cy="2409119"/>
            <a:chOff x="11955556" y="6159271"/>
            <a:chExt cx="5257143" cy="3212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556" y="6159271"/>
              <a:ext cx="5257143" cy="3212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9500" y="3043161"/>
            <a:ext cx="3942858" cy="5367405"/>
            <a:chOff x="1084666" y="2343048"/>
            <a:chExt cx="5257143" cy="7156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66" y="2343048"/>
              <a:ext cx="5257143" cy="71565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002" y="1940649"/>
            <a:ext cx="2481939" cy="5321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3793" y="1878798"/>
            <a:ext cx="12298701" cy="42792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93793" y="2472782"/>
            <a:ext cx="12298701" cy="42792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9114" y="2982733"/>
            <a:ext cx="3942858" cy="5320196"/>
            <a:chOff x="950818" y="2262475"/>
            <a:chExt cx="5257143" cy="7093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818" y="2262475"/>
              <a:ext cx="5257143" cy="7093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4072" y="5569727"/>
            <a:ext cx="906047" cy="1192166"/>
            <a:chOff x="6290761" y="5711799"/>
            <a:chExt cx="1208062" cy="1589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520000">
              <a:off x="6290761" y="5711799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83638" y="3099644"/>
            <a:ext cx="906047" cy="1192166"/>
            <a:chOff x="10796848" y="2418356"/>
            <a:chExt cx="1208062" cy="1589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80000">
              <a:off x="10796848" y="2418356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64574" y="5474377"/>
            <a:ext cx="719048" cy="719048"/>
            <a:chOff x="14104762" y="5584667"/>
            <a:chExt cx="958730" cy="9587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04762" y="5584667"/>
              <a:ext cx="958730" cy="95873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78835" y="5514460"/>
            <a:ext cx="549345" cy="4655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274170" y="3985844"/>
            <a:ext cx="3449738" cy="5297102"/>
            <a:chOff x="6650892" y="3599955"/>
            <a:chExt cx="4599650" cy="70628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0892" y="3599955"/>
              <a:ext cx="4599650" cy="7062803"/>
            </a:xfrm>
            <a:prstGeom prst="rect">
              <a:avLst/>
            </a:prstGeom>
          </p:spPr>
        </p:pic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BBE63F58-C2BF-8102-0C4E-46DFF5E9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702" y="6256323"/>
            <a:ext cx="2361610" cy="17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ostits Diveinn GIF - Postits Postit Diveinn GIFs">
            <a:extLst>
              <a:ext uri="{FF2B5EF4-FFF2-40B4-BE49-F238E27FC236}">
                <a16:creationId xmlns:a16="http://schemas.microsoft.com/office/drawing/2014/main" id="{6B03D3C4-AE90-7CA4-15AD-E32CC4D42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686" y="3159854"/>
            <a:ext cx="2095642" cy="209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3CD8CF-E5BF-5F1C-BCB0-686EE7EDF9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0392" y="4440636"/>
            <a:ext cx="3278830" cy="2361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grpSp>
        <p:nvGrpSpPr>
          <p:cNvPr id="6" name="그룹 1002">
            <a:extLst>
              <a:ext uri="{FF2B5EF4-FFF2-40B4-BE49-F238E27FC236}">
                <a16:creationId xmlns:a16="http://schemas.microsoft.com/office/drawing/2014/main" id="{01EBC51E-ACCF-581B-7B8E-FCFA7624E429}"/>
              </a:ext>
            </a:extLst>
          </p:cNvPr>
          <p:cNvGrpSpPr/>
          <p:nvPr/>
        </p:nvGrpSpPr>
        <p:grpSpPr>
          <a:xfrm>
            <a:off x="5332857" y="1940078"/>
            <a:ext cx="7620000" cy="6405558"/>
            <a:chOff x="1421837" y="2660970"/>
            <a:chExt cx="4206428" cy="4735202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2A0CD66B-2690-36D1-D74A-0CFD5FCD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37" y="2660970"/>
              <a:ext cx="4206428" cy="473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A8590E-8C1F-093A-0210-7B0E56AE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90700"/>
            <a:ext cx="84328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62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C5DEF0-A4CF-F7DD-0455-EED829BAC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96" y="3021063"/>
            <a:ext cx="10119321" cy="42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5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C64182-5F54-31FB-6DD0-9652A4B33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001" y="3604498"/>
            <a:ext cx="11271711" cy="30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2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692F81A-6B35-8C9B-811E-265CBE0F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2" y="3009900"/>
            <a:ext cx="6734175" cy="381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26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7B840F-6593-2A4D-2F7F-B0EC0CBD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08" y="3699782"/>
            <a:ext cx="10162497" cy="28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3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8CA4C1-0B1B-1EE4-4FD9-9DE5AA29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189" y="4197448"/>
            <a:ext cx="10911336" cy="18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3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80</Words>
  <Application>Microsoft Office PowerPoint</Application>
  <PresentationFormat>사용자 지정</PresentationFormat>
  <Paragraphs>6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-apple-system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이성규</cp:lastModifiedBy>
  <cp:revision>4</cp:revision>
  <dcterms:created xsi:type="dcterms:W3CDTF">2022-06-19T19:14:48Z</dcterms:created>
  <dcterms:modified xsi:type="dcterms:W3CDTF">2022-06-20T16:34:48Z</dcterms:modified>
</cp:coreProperties>
</file>